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3"/>
    <p:sldId id="260" r:id="rId4"/>
    <p:sldId id="263" r:id="rId5"/>
    <p:sldId id="277" r:id="rId6"/>
    <p:sldId id="279" r:id="rId7"/>
    <p:sldId id="281" r:id="rId8"/>
    <p:sldId id="284" r:id="rId9"/>
    <p:sldId id="285" r:id="rId10"/>
    <p:sldId id="286" r:id="rId11"/>
    <p:sldId id="291" r:id="rId12"/>
    <p:sldId id="294" r:id="rId13"/>
    <p:sldId id="297" r:id="rId14"/>
    <p:sldId id="299" r:id="rId15"/>
    <p:sldId id="304" r:id="rId16"/>
    <p:sldId id="307" r:id="rId17"/>
  </p:sldIdLst>
  <p:sldSz cx="14630400" cy="8229600" type="screen4x3"/>
  <p:notesSz cx="6858000" cy="9144000"/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b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9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0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2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3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5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0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1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1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3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6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6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7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2022-09-06T07:19:00Z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A9504B32C8FF46C98BD6FBD27DC31444</vt:lpwstr>
  </property>
  <property fmtid="{D5CDD505-2E9C-101B-9397-08002B2CF9AE}" pid="3" name="KSOProductBuildVer">
    <vt:lpwstr>2052-11.1.0.12313</vt:lpwstr>
  </property>
</Properties>
</file>